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835" y="3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286"/>
            <a:ext cx="18288000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3615" y="6126353"/>
            <a:ext cx="12496800" cy="37435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8000">
                <a:latin typeface="나눔스퀘어 ExtraBold"/>
                <a:ea typeface="나눔스퀘어 ExtraBold"/>
                <a:cs typeface="Gmarket Sans Bold"/>
              </a:rPr>
              <a:t>도</a:t>
            </a:r>
            <a:r>
              <a:rPr lang="ko-KR" altLang="en-US" sz="8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  <a:cs typeface="Gmarket Sans Bold"/>
              </a:rPr>
              <a:t>전하는</a:t>
            </a:r>
            <a:r>
              <a:rPr lang="en-US" altLang="ko-KR" sz="8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  <a:cs typeface="Gmarket Sans Bold"/>
              </a:rPr>
              <a:t>, </a:t>
            </a:r>
            <a:endParaRPr lang="en-US" altLang="ko-KR" sz="8000">
              <a:solidFill>
                <a:schemeClr val="tx1">
                  <a:lumMod val="50000"/>
                  <a:lumOff val="50000"/>
                </a:schemeClr>
              </a:solidFill>
              <a:latin typeface="나눔스퀘어 ExtraBold"/>
              <a:ea typeface="나눔스퀘어 ExtraBold"/>
              <a:cs typeface="Gmarket Sans Bold"/>
            </a:endParaRPr>
          </a:p>
          <a:p>
            <a:pPr lvl="0">
              <a:defRPr/>
            </a:pPr>
            <a:r>
              <a:rPr lang="ko-KR" altLang="en-US" sz="8000">
                <a:latin typeface="나눔스퀘어 ExtraBold"/>
                <a:ea typeface="나눔스퀘어 ExtraBold"/>
                <a:cs typeface="Gmarket Sans Bold"/>
              </a:rPr>
              <a:t>도</a:t>
            </a:r>
            <a:r>
              <a:rPr lang="ko-KR" altLang="en-US" sz="8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  <a:cs typeface="Gmarket Sans Bold"/>
              </a:rPr>
              <a:t>전을 즐기는</a:t>
            </a:r>
            <a:r>
              <a:rPr lang="en-US" altLang="ko-KR" sz="8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  <a:cs typeface="Gmarket Sans Bold"/>
              </a:rPr>
              <a:t>,</a:t>
            </a:r>
            <a:endParaRPr lang="en-US" altLang="ko-KR" sz="8000">
              <a:solidFill>
                <a:schemeClr val="tx1">
                  <a:lumMod val="50000"/>
                  <a:lumOff val="50000"/>
                </a:schemeClr>
              </a:solidFill>
              <a:latin typeface="나눔스퀘어 ExtraBold"/>
              <a:ea typeface="나눔스퀘어 ExtraBold"/>
              <a:cs typeface="Gmarket Sans Bold"/>
            </a:endParaRPr>
          </a:p>
          <a:p>
            <a:pPr lvl="0">
              <a:defRPr/>
            </a:pPr>
            <a:r>
              <a:rPr lang="ko-KR" altLang="en-US" sz="8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안드로이드 개발자 </a:t>
            </a:r>
            <a:r>
              <a:rPr lang="ko-KR" altLang="en-US" sz="8000">
                <a:latin typeface="나눔스퀘어 ExtraBold"/>
                <a:ea typeface="나눔스퀘어 ExtraBold"/>
              </a:rPr>
              <a:t>이현도</a:t>
            </a:r>
            <a:endParaRPr lang="en-US" sz="8000">
              <a:latin typeface="나눔스퀘어 ExtraBold"/>
              <a:ea typeface="나눔스퀘어 ExtraBold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751855" y="8433077"/>
            <a:ext cx="305749" cy="305749"/>
            <a:chOff x="16751855" y="8433077"/>
            <a:chExt cx="305749" cy="305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1855" y="8433077"/>
              <a:ext cx="305749" cy="305749"/>
            </a:xfrm>
            <a:prstGeom prst="rect">
              <a:avLst/>
            </a:prstGeom>
          </p:spPr>
        </p:pic>
      </p:grpSp>
      <p:pic>
        <p:nvPicPr>
          <p:cNvPr id="1003" name="그림 10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000" y="571500"/>
            <a:ext cx="5611556" cy="10022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933" y="846641"/>
            <a:ext cx="1147381" cy="1147381"/>
            <a:chOff x="1128933" y="846641"/>
            <a:chExt cx="1147381" cy="1147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720000">
              <a:off x="1128933" y="846641"/>
              <a:ext cx="1147381" cy="1147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97858" y="2121381"/>
            <a:ext cx="15298402" cy="44846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보이지 않는 세상을 탐구하는 것에 매력을 느껴 생명과학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,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미생물학을 전공했고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,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코드를 통해 더 넓은 세상을 탐구하고 싶어 개발을 시작했습니다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.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   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7795" y="4389209"/>
            <a:ext cx="6946580" cy="48671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00"/>
                </a:solidFill>
                <a:latin typeface="나눔스퀘어 ExtraBold"/>
                <a:ea typeface="나눔스퀘어 ExtraBold"/>
                <a:cs typeface="Noto Sans CJK KR Black"/>
              </a:rPr>
              <a:t>SKILLS</a:t>
            </a:r>
            <a:endParaRPr lang="en-US">
              <a:solidFill>
                <a:srgbClr val="000000"/>
              </a:solidFill>
              <a:latin typeface="나눔스퀘어 ExtraBold"/>
              <a:ea typeface="나눔스퀘어 ExtraBold"/>
              <a:cs typeface="Noto Sans CJK KR Black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5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Android  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■■■■□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- Jetpack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권장사항을 준수해 비정상 종료와 메모리 누수를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고려한 프로젝트 진행 가능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- Kotlin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의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coroutine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을 사용하는 최신 트렌드와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Compose 	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라이브러리를 활용한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UI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적용 가능 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- GooglePlay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개발자 프로그램 정책에 맞는 앱을 빌드해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플레이 스토어에 출품 가능  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React   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 ■■■□□</a:t>
            </a:r>
            <a:endParaRPr lang="ko-KR" altLang="en-US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- State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와 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Life Cycle을 이해하고,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타입 스크립트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를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적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용하여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  소규모 프로젝트 진행 가능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	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1579" y="8034888"/>
            <a:ext cx="5502228" cy="12234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AWARDS / CERTIFICATES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2022 </a:t>
            </a: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우수상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 </a:t>
            </a:r>
            <a:r>
              <a:rPr lang="ko-KR" alt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삼성청년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SW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아카데미 금융 특화 프로젝트 </a:t>
            </a:r>
            <a:endParaRPr lang="en-US" altLang="ko-KR" sz="1600" dirty="0" smtClean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2021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우수상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 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울산과학기술원 </a:t>
            </a:r>
            <a:r>
              <a:rPr lang="ko-KR" altLang="en-US" sz="1600" dirty="0" err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학부생</a:t>
            </a:r>
            <a:r>
              <a:rPr lang="ko-KR" altLang="en-US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 인턴 연구 발표회</a:t>
            </a:r>
            <a:r>
              <a:rPr lang="en-US" altLang="ko-KR" sz="1600" dirty="0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oto Sans CJK KR Regular" pitchFamily="34" charset="0"/>
              </a:rPr>
              <a:t> 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81578" y="6300804"/>
            <a:ext cx="5600622" cy="121251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>
                <a:solidFill>
                  <a:srgbClr val="000000"/>
                </a:solidFill>
                <a:latin typeface="나눔스퀘어 ExtraBold"/>
                <a:ea typeface="나눔스퀘어 ExtraBold"/>
                <a:cs typeface="Noto Sans CJK KR Black"/>
              </a:rPr>
              <a:t>EDUCATION / EXPERIENCE</a:t>
            </a:r>
            <a:endParaRPr lang="en-US">
              <a:solidFill>
                <a:srgbClr val="000000"/>
              </a:solidFill>
              <a:latin typeface="나눔스퀘어 ExtraBold"/>
              <a:ea typeface="나눔스퀘어 ExtraBold"/>
              <a:cs typeface="Noto Sans CJK KR Black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5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(2022 ~ 현  재)  삼성청년SW아카데미 9기 재학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(2014 ~ 2022) 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울산과학기술원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생명과</a:t>
            </a: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학과 졸업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81578" y="4297437"/>
            <a:ext cx="4562286" cy="156805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sz="1800">
                <a:solidFill>
                  <a:srgbClr val="000000"/>
                </a:solidFill>
                <a:latin typeface="나눔스퀘어 ExtraBold"/>
                <a:ea typeface="나눔스퀘어 ExtraBold"/>
                <a:cs typeface="Noto Sans CJK KR Black"/>
              </a:rPr>
              <a:t>CONTACT</a:t>
            </a:r>
            <a:endParaRPr lang="en-US" sz="1800">
              <a:solidFill>
                <a:srgbClr val="000000"/>
              </a:solidFill>
              <a:latin typeface="나눔스퀘어 ExtraBold"/>
              <a:ea typeface="나눔스퀘어 ExtraBold"/>
              <a:cs typeface="Noto Sans CJK KR Black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5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Phone      010-7559-0396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E-mail      hyundo1995@gmail.com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srgbClr val="000000"/>
                </a:solidFill>
                <a:latin typeface="나눔스퀘어"/>
                <a:ea typeface="나눔스퀘어"/>
                <a:cs typeface="Noto Sans CJK KR Regular"/>
              </a:rPr>
              <a:t>Git-hub    https://github.com/HidenLee</a:t>
            </a:r>
            <a:endParaRPr lang="en-US" altLang="ko-KR" sz="1600">
              <a:solidFill>
                <a:srgbClr val="000000"/>
              </a:solidFill>
              <a:latin typeface="나눔스퀘어"/>
              <a:ea typeface="나눔스퀘어"/>
              <a:cs typeface="Noto Sans CJK KR Regula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60848" y="1315438"/>
            <a:ext cx="1634615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도전을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즐기는</a:t>
            </a:r>
            <a:r>
              <a:rPr 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안드로이드 개발자</a:t>
            </a:r>
            <a:r>
              <a:rPr 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 </a:t>
            </a:r>
            <a:r>
              <a:rPr lang="ko-KR" altLang="en-US" sz="2700" kern="0" spc="1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이현도</a:t>
            </a:r>
            <a:r>
              <a:rPr lang="en-US" sz="2700" kern="0" spc="100" dirty="0" err="1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입니다</a:t>
            </a:r>
            <a:r>
              <a:rPr lang="en-US" sz="27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. 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 rot="0">
            <a:off x="1351989" y="4840058"/>
            <a:ext cx="2396121" cy="3194830"/>
            <a:chOff x="1357016" y="4250012"/>
            <a:chExt cx="2396121" cy="3194830"/>
          </a:xfrm>
          <a:blipFill dpi="0" rotWithShape="1">
            <a:blip r:embed="rId3"/>
            <a:srcRect/>
            <a:stretch>
              <a:fillRect/>
            </a:stretch>
          </a:blipFill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57016" y="4250012"/>
              <a:ext cx="2396121" cy="3194830"/>
            </a:xfrm>
            <a:prstGeom prst="rect">
              <a:avLst/>
            </a:prstGeom>
            <a:grpFill/>
          </p:spPr>
        </p:pic>
      </p:grpSp>
      <p:cxnSp>
        <p:nvCxnSpPr>
          <p:cNvPr id="4" name="직선 연결선 3"/>
          <p:cNvCxnSpPr/>
          <p:nvPr/>
        </p:nvCxnSpPr>
        <p:spPr>
          <a:xfrm>
            <a:off x="10210800" y="4152900"/>
            <a:ext cx="0" cy="533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4280" y="953821"/>
            <a:ext cx="931050" cy="931050"/>
            <a:chOff x="4504280" y="953821"/>
            <a:chExt cx="931050" cy="931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">
              <a:off x="4504280" y="953821"/>
              <a:ext cx="931050" cy="931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05397" y="1097151"/>
            <a:ext cx="6096612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PROJECT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2362" y="2982876"/>
            <a:ext cx="3363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oto Sans CJK KR Black" pitchFamily="34" charset="0"/>
              </a:rPr>
              <a:t>INDEX.</a:t>
            </a:r>
            <a:endParaRPr 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 rot="0">
            <a:off x="7241270" y="3059067"/>
            <a:ext cx="7385714" cy="893497"/>
            <a:chOff x="7241270" y="3059067"/>
            <a:chExt cx="7385714" cy="893497"/>
          </a:xfrm>
        </p:grpSpPr>
        <p:sp>
          <p:nvSpPr>
            <p:cNvPr id="8" name="Object 8"/>
            <p:cNvSpPr txBox="1"/>
            <p:nvPr/>
          </p:nvSpPr>
          <p:spPr>
            <a:xfrm>
              <a:off x="7241270" y="3059067"/>
              <a:ext cx="7014286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 sz="1800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(2023.06 ~ 2023.07) GOMBANG (</a:t>
              </a:r>
              <a:r>
                <a:rPr lang="ko-KR" altLang="en-US" sz="1800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곰방</a:t>
              </a:r>
              <a:r>
                <a:rPr lang="en-US" altLang="ko-KR" sz="1800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)</a:t>
              </a:r>
              <a:r>
                <a:rPr lang="en-US" sz="1800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 </a:t>
              </a:r>
              <a:endParaRPr lang="en-US">
                <a:latin typeface="나눔스퀘어 Bold"/>
                <a:ea typeface="나눔스퀘어 Bold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241270" y="3583232"/>
              <a:ext cx="7385714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ko-KR" altLang="en-US" sz="1800">
                  <a:solidFill>
                    <a:srgbClr val="000000"/>
                  </a:solidFill>
                  <a:latin typeface="나눔스퀘어"/>
                  <a:ea typeface="나눔스퀘어"/>
                  <a:cs typeface="Noto Sans CJK KR Regular"/>
                </a:rPr>
                <a:t>부동산 양도 중계 웹 서비스 </a:t>
              </a:r>
              <a:r>
                <a:rPr lang="ko-KR" altLang="en-US">
                  <a:solidFill>
                    <a:srgbClr val="000000"/>
                  </a:solidFill>
                  <a:latin typeface="나눔스퀘어"/>
                  <a:ea typeface="나눔스퀘어"/>
                  <a:cs typeface="Noto Sans CJK KR Regular"/>
                </a:rPr>
                <a:t>프론트 담당</a:t>
              </a:r>
              <a:r>
                <a:rPr lang="ko-KR" altLang="en-US" sz="1800">
                  <a:solidFill>
                    <a:srgbClr val="000000"/>
                  </a:solidFill>
                  <a:latin typeface="나눔스퀘어"/>
                  <a:ea typeface="나눔스퀘어"/>
                  <a:cs typeface="Noto Sans CJK KR Regular"/>
                </a:rPr>
                <a:t> </a:t>
              </a:r>
              <a:endParaRPr lang="en-US">
                <a:latin typeface="나눔스퀘어"/>
                <a:ea typeface="나눔스퀘어"/>
              </a:endParaRPr>
            </a:p>
          </p:txBody>
        </p:sp>
      </p:grpSp>
      <p:grpSp>
        <p:nvGrpSpPr>
          <p:cNvPr id="1003" name="그룹 1003"/>
          <p:cNvGrpSpPr/>
          <p:nvPr/>
        </p:nvGrpSpPr>
        <p:grpSpPr>
          <a:xfrm rot="0">
            <a:off x="7222223" y="4943190"/>
            <a:ext cx="7385714" cy="894411"/>
            <a:chOff x="7222223" y="4943190"/>
            <a:chExt cx="7385714" cy="894411"/>
          </a:xfrm>
        </p:grpSpPr>
        <p:sp>
          <p:nvSpPr>
            <p:cNvPr id="13" name="Object 13"/>
            <p:cNvSpPr txBox="1"/>
            <p:nvPr/>
          </p:nvSpPr>
          <p:spPr>
            <a:xfrm>
              <a:off x="7222223" y="4943190"/>
              <a:ext cx="7385714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(2023.08 ~ 2023.09) AIRBANK (</a:t>
              </a:r>
              <a:r>
                <a:rPr lang="ko-KR" alt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에어뱅크</a:t>
              </a:r>
              <a:r>
                <a:rPr 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)</a:t>
              </a:r>
              <a:endParaRPr lang="en-US">
                <a:solidFill>
                  <a:srgbClr val="000000"/>
                </a:solidFill>
                <a:latin typeface="나눔스퀘어 Bold"/>
                <a:ea typeface="나눔스퀘어 Bold"/>
                <a:cs typeface="Noto Sans CJK KR Bold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22223" y="5468269"/>
              <a:ext cx="7385714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ko-KR" altLang="en-US" sz="1800">
                  <a:solidFill>
                    <a:srgbClr val="000000"/>
                  </a:solidFill>
                  <a:latin typeface="나눔스퀘어"/>
                  <a:ea typeface="나눔스퀘어"/>
                  <a:cs typeface="Noto Sans CJK KR Regular"/>
                </a:rPr>
                <a:t>조기 금융 교육 모바일 서비스 어플리케이션 </a:t>
              </a:r>
              <a:r>
                <a:rPr lang="ko-KR" altLang="en-US">
                  <a:solidFill>
                    <a:srgbClr val="000000"/>
                  </a:solidFill>
                  <a:latin typeface="나눔스퀘어"/>
                  <a:ea typeface="나눔스퀘어"/>
                  <a:cs typeface="Noto Sans CJK KR Regular"/>
                </a:rPr>
                <a:t>담당</a:t>
              </a:r>
              <a:endParaRPr lang="en-US">
                <a:latin typeface="나눔스퀘어"/>
                <a:ea typeface="나눔스퀘어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5441450" y="2716739"/>
            <a:ext cx="11282330" cy="12309"/>
            <a:chOff x="5441450" y="2716739"/>
            <a:chExt cx="11282330" cy="123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441450" y="27167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239365" y="6893027"/>
            <a:ext cx="7385714" cy="894411"/>
            <a:chOff x="7239365" y="6893027"/>
            <a:chExt cx="7385714" cy="894411"/>
          </a:xfrm>
        </p:grpSpPr>
        <p:sp>
          <p:nvSpPr>
            <p:cNvPr id="21" name="Object 21"/>
            <p:cNvSpPr txBox="1"/>
            <p:nvPr/>
          </p:nvSpPr>
          <p:spPr>
            <a:xfrm>
              <a:off x="7239365" y="6893027"/>
              <a:ext cx="7385714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(2023.10 ~ 2023.11) STELLARGRAM (</a:t>
              </a:r>
              <a:r>
                <a:rPr lang="ko-KR" alt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스텔라그램</a:t>
              </a:r>
              <a:r>
                <a:rPr lang="en-US">
                  <a:solidFill>
                    <a:srgbClr val="000000"/>
                  </a:solidFill>
                  <a:latin typeface="나눔스퀘어 Bold"/>
                  <a:ea typeface="나눔스퀘어 Bold"/>
                  <a:cs typeface="Noto Sans CJK KR Bold"/>
                </a:rPr>
                <a:t>)</a:t>
              </a:r>
              <a:endParaRPr lang="en-US">
                <a:solidFill>
                  <a:srgbClr val="000000"/>
                </a:solidFill>
                <a:latin typeface="나눔스퀘어 Bold"/>
                <a:ea typeface="나눔스퀘어 Bold"/>
                <a:cs typeface="Noto Sans CJK KR Bold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239365" y="7418106"/>
              <a:ext cx="7385714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rgbClr val="000000"/>
                  </a:solidFill>
                  <a:latin typeface="나눔스퀘어"/>
                  <a:ea typeface="나눔스퀘어"/>
                </a:rPr>
                <a:t>별자리 인식 및 천구 지도 모바일 서비스 어플리케이션 담당</a:t>
              </a:r>
              <a:endParaRPr lang="en-US">
                <a:latin typeface="나눔스퀘어"/>
                <a:ea typeface="나눔스퀘어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1225654"/>
            <a:ext cx="18288000" cy="80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3937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656"/>
            <a:ext cx="18288000" cy="89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5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" y="0"/>
            <a:ext cx="1816649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240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164</ep:Words>
  <ep:PresentationFormat>사용자 지정</ep:PresentationFormat>
  <ep:Paragraphs>31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2023-03-21T18:34:08.000</dcterms:created>
  <dc:creator>officegen</dc:creator>
  <cp:lastModifiedBy>HDHD</cp:lastModifiedBy>
  <dcterms:modified xsi:type="dcterms:W3CDTF">2023-11-29T02:54:11.171</dcterms:modified>
  <cp:revision>29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